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AF69D4-EBE4-41D7-8C89-D3E29C0F9852}" type="datetimeFigureOut">
              <a:rPr lang="es-ES" smtClean="0"/>
              <a:t>14/02/2017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8DBE4A-5853-4A1C-B587-14809D4C0C33}" type="slidenum">
              <a:rPr lang="es-ES" smtClean="0"/>
              <a:t>‹Nº›</a:t>
            </a:fld>
            <a:endParaRPr lang="es-E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AF69D4-EBE4-41D7-8C89-D3E29C0F9852}" type="datetimeFigureOut">
              <a:rPr lang="es-ES" smtClean="0"/>
              <a:t>14/02/2017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AF69D4-EBE4-41D7-8C89-D3E29C0F9852}" type="datetimeFigureOut">
              <a:rPr lang="es-ES" smtClean="0"/>
              <a:t>14/02/2017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AF69D4-EBE4-41D7-8C89-D3E29C0F9852}" type="datetimeFigureOut">
              <a:rPr lang="es-ES" smtClean="0"/>
              <a:t>14/02/2017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AF69D4-EBE4-41D7-8C89-D3E29C0F9852}" type="datetimeFigureOut">
              <a:rPr lang="es-ES" smtClean="0"/>
              <a:t>14/02/2017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8DBE4A-5853-4A1C-B587-14809D4C0C33}" type="slidenum">
              <a:rPr lang="es-ES" smtClean="0"/>
              <a:t>‹Nº›</a:t>
            </a:fld>
            <a:endParaRPr lang="es-E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04AF69D4-EBE4-41D7-8C89-D3E29C0F9852}" type="datetimeFigureOut">
              <a:rPr lang="es-ES" smtClean="0"/>
              <a:t>14/02/2017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4AF69D4-EBE4-41D7-8C89-D3E29C0F9852}" type="datetimeFigureOut">
              <a:rPr lang="es-ES" smtClean="0"/>
              <a:t>14/02/2017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58DBE4A-5853-4A1C-B587-14809D4C0C33}" type="slidenum">
              <a:rPr lang="es-ES" smtClean="0"/>
              <a:t>‹Nº›</a:t>
            </a:fld>
            <a:endParaRPr lang="es-E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4AF69D4-EBE4-41D7-8C89-D3E29C0F9852}" type="datetimeFigureOut">
              <a:rPr lang="es-ES" smtClean="0"/>
              <a:t>14/02/2017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F69D4-EBE4-41D7-8C89-D3E29C0F9852}" type="datetimeFigureOut">
              <a:rPr lang="es-ES" smtClean="0"/>
              <a:t>14/02/2017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AF69D4-EBE4-41D7-8C89-D3E29C0F9852}" type="datetimeFigureOut">
              <a:rPr lang="es-ES" smtClean="0"/>
              <a:t>14/02/2017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8DBE4A-5853-4A1C-B587-14809D4C0C33}" type="slidenum">
              <a:rPr lang="es-ES" smtClean="0"/>
              <a:t>‹Nº›</a:t>
            </a:fld>
            <a:endParaRPr lang="es-E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AF69D4-EBE4-41D7-8C89-D3E29C0F9852}" type="datetimeFigureOut">
              <a:rPr lang="es-ES" smtClean="0"/>
              <a:t>14/02/2017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8DBE4A-5853-4A1C-B587-14809D4C0C3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4AF69D4-EBE4-41D7-8C89-D3E29C0F9852}" type="datetimeFigureOut">
              <a:rPr lang="es-ES" smtClean="0"/>
              <a:t>14/02/2017</a:t>
            </a:fld>
            <a:endParaRPr lang="es-E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8DBE4A-5853-4A1C-B587-14809D4C0C33}" type="slidenum">
              <a:rPr lang="es-ES" smtClean="0"/>
              <a:t>‹Nº›</a:t>
            </a:fld>
            <a:endParaRPr lang="es-E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836712"/>
            <a:ext cx="7543800" cy="1524000"/>
          </a:xfrm>
        </p:spPr>
        <p:txBody>
          <a:bodyPr/>
          <a:lstStyle/>
          <a:p>
            <a:r>
              <a:rPr lang="ca-ES" dirty="0" err="1" smtClean="0">
                <a:solidFill>
                  <a:schemeClr val="bg1"/>
                </a:solidFill>
              </a:rPr>
              <a:t>There</a:t>
            </a:r>
            <a:r>
              <a:rPr lang="ca-ES" dirty="0" smtClean="0">
                <a:solidFill>
                  <a:schemeClr val="bg1"/>
                </a:solidFill>
              </a:rPr>
              <a:t> is a </a:t>
            </a:r>
            <a:r>
              <a:rPr lang="ca-ES" dirty="0" err="1" smtClean="0">
                <a:solidFill>
                  <a:schemeClr val="bg1"/>
                </a:solidFill>
              </a:rPr>
              <a:t>crime</a:t>
            </a:r>
            <a:endParaRPr lang="es-ES" dirty="0">
              <a:solidFill>
                <a:schemeClr val="bg1"/>
              </a:solidFill>
            </a:endParaRPr>
          </a:p>
        </p:txBody>
      </p:sp>
      <p:sp>
        <p:nvSpPr>
          <p:cNvPr id="3" name="2 Subtítulo"/>
          <p:cNvSpPr>
            <a:spLocks noGrp="1"/>
          </p:cNvSpPr>
          <p:nvPr>
            <p:ph type="subTitle" idx="1"/>
          </p:nvPr>
        </p:nvSpPr>
        <p:spPr>
          <a:xfrm>
            <a:off x="760065" y="3356992"/>
            <a:ext cx="7560840" cy="990600"/>
          </a:xfrm>
        </p:spPr>
        <p:txBody>
          <a:bodyPr>
            <a:normAutofit fontScale="92500"/>
          </a:bodyPr>
          <a:lstStyle/>
          <a:p>
            <a:pPr algn="ctr"/>
            <a:r>
              <a:rPr lang="ca-ES" dirty="0" smtClean="0"/>
              <a:t> </a:t>
            </a:r>
            <a:r>
              <a:rPr lang="ca-ES" sz="3600" b="1" dirty="0" smtClean="0">
                <a:solidFill>
                  <a:schemeClr val="accent1">
                    <a:lumMod val="60000"/>
                    <a:lumOff val="40000"/>
                  </a:schemeClr>
                </a:solidFill>
              </a:rPr>
              <a:t>CRIMINAL CASE : JOHN CARLES </a:t>
            </a:r>
            <a:endParaRPr lang="es-ES" sz="3600" b="1" dirty="0">
              <a:solidFill>
                <a:schemeClr val="accent1">
                  <a:lumMod val="60000"/>
                  <a:lumOff val="4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113" y="5301208"/>
            <a:ext cx="1726696" cy="1556792"/>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246862"/>
            <a:ext cx="2514600" cy="1819275"/>
          </a:xfrm>
          <a:prstGeom prst="rect">
            <a:avLst/>
          </a:prstGeom>
        </p:spPr>
      </p:pic>
    </p:spTree>
    <p:extLst>
      <p:ext uri="{BB962C8B-B14F-4D97-AF65-F5344CB8AC3E}">
        <p14:creationId xmlns:p14="http://schemas.microsoft.com/office/powerpoint/2010/main" val="221444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73" y="28453"/>
            <a:ext cx="8972550" cy="6858000"/>
          </a:xfrm>
          <a:prstGeom prst="rect">
            <a:avLst/>
          </a:prstGeom>
        </p:spPr>
      </p:pic>
      <p:sp>
        <p:nvSpPr>
          <p:cNvPr id="2" name="1 Título"/>
          <p:cNvSpPr>
            <a:spLocks noGrp="1"/>
          </p:cNvSpPr>
          <p:nvPr>
            <p:ph type="title"/>
          </p:nvPr>
        </p:nvSpPr>
        <p:spPr>
          <a:xfrm>
            <a:off x="1403648" y="4149080"/>
            <a:ext cx="5106144" cy="2023120"/>
          </a:xfrm>
        </p:spPr>
        <p:txBody>
          <a:bodyPr>
            <a:noAutofit/>
          </a:bodyPr>
          <a:lstStyle/>
          <a:p>
            <a:r>
              <a:rPr lang="en-US" sz="2400" dirty="0"/>
              <a:t>Our director, John </a:t>
            </a:r>
            <a:r>
              <a:rPr lang="en-US" sz="2400" dirty="0" err="1"/>
              <a:t>Carles</a:t>
            </a:r>
            <a:r>
              <a:rPr lang="en-US" sz="2400" dirty="0"/>
              <a:t>, has been found dead in his office. The body was on the floor near the chair where he usually sits.</a:t>
            </a:r>
            <a:endParaRPr lang="es-ES" sz="2400" dirty="0"/>
          </a:p>
        </p:txBody>
      </p:sp>
    </p:spTree>
    <p:extLst>
      <p:ext uri="{BB962C8B-B14F-4D97-AF65-F5344CB8AC3E}">
        <p14:creationId xmlns:p14="http://schemas.microsoft.com/office/powerpoint/2010/main" val="69825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400" dirty="0"/>
              <a:t>In the </a:t>
            </a:r>
            <a:r>
              <a:rPr lang="en-US" sz="2400" dirty="0" smtClean="0"/>
              <a:t>office, </a:t>
            </a:r>
            <a:r>
              <a:rPr lang="en-US" sz="2400" dirty="0"/>
              <a:t>a suicide note was found with Professor John's personal pen, but curiously it was written in ink on a felt-tip pen.</a:t>
            </a:r>
            <a:endParaRPr lang="es-ES" sz="24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548680"/>
            <a:ext cx="4200103" cy="4013432"/>
          </a:xfrm>
        </p:spPr>
      </p:pic>
    </p:spTree>
    <p:extLst>
      <p:ext uri="{BB962C8B-B14F-4D97-AF65-F5344CB8AC3E}">
        <p14:creationId xmlns:p14="http://schemas.microsoft.com/office/powerpoint/2010/main" val="321085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941168"/>
            <a:ext cx="6781800" cy="1231032"/>
          </a:xfrm>
        </p:spPr>
        <p:txBody>
          <a:bodyPr>
            <a:normAutofit fontScale="90000"/>
          </a:bodyPr>
          <a:lstStyle/>
          <a:p>
            <a:r>
              <a:rPr lang="es-ES" sz="2700" dirty="0" smtClean="0"/>
              <a:t/>
            </a:r>
            <a:br>
              <a:rPr lang="es-ES" sz="2700" dirty="0" smtClean="0"/>
            </a:br>
            <a:r>
              <a:rPr lang="es-ES" sz="2700" dirty="0"/>
              <a:t/>
            </a:r>
            <a:br>
              <a:rPr lang="es-ES" sz="2700" dirty="0"/>
            </a:br>
            <a:r>
              <a:rPr lang="es-ES" sz="2700" dirty="0" smtClean="0"/>
              <a:t/>
            </a:r>
            <a:br>
              <a:rPr lang="es-ES" sz="2700" dirty="0" smtClean="0"/>
            </a:br>
            <a:r>
              <a:rPr lang="es-ES" sz="2700" dirty="0"/>
              <a:t/>
            </a:r>
            <a:br>
              <a:rPr lang="es-ES" sz="2700" dirty="0"/>
            </a:br>
            <a:r>
              <a:rPr lang="es-ES" sz="2700" dirty="0" smtClean="0"/>
              <a:t/>
            </a:r>
            <a:br>
              <a:rPr lang="es-ES" sz="2700" dirty="0" smtClean="0"/>
            </a:br>
            <a:r>
              <a:rPr lang="es-ES" sz="2700" dirty="0" err="1" smtClean="0"/>
              <a:t>The</a:t>
            </a:r>
            <a:r>
              <a:rPr lang="es-ES" sz="2700" dirty="0" smtClean="0"/>
              <a:t> </a:t>
            </a:r>
            <a:r>
              <a:rPr lang="es-ES" sz="2700" dirty="0" err="1"/>
              <a:t>offices</a:t>
            </a:r>
            <a:r>
              <a:rPr lang="es-ES" sz="2700" dirty="0"/>
              <a:t> </a:t>
            </a:r>
            <a:r>
              <a:rPr lang="es-ES" sz="2700" dirty="0" err="1"/>
              <a:t>were</a:t>
            </a:r>
            <a:r>
              <a:rPr lang="es-ES" sz="2700" dirty="0"/>
              <a:t> </a:t>
            </a:r>
            <a:r>
              <a:rPr lang="es-ES" sz="2700" dirty="0" err="1" smtClean="0"/>
              <a:t>turned</a:t>
            </a:r>
            <a:r>
              <a:rPr lang="es-ES" sz="2700" dirty="0" smtClean="0"/>
              <a:t> </a:t>
            </a:r>
            <a:r>
              <a:rPr lang="es-ES" sz="2700" dirty="0" err="1" smtClean="0"/>
              <a:t>upside</a:t>
            </a:r>
            <a:r>
              <a:rPr lang="es-ES" sz="2700" dirty="0" smtClean="0"/>
              <a:t> </a:t>
            </a:r>
            <a:r>
              <a:rPr lang="es-ES" sz="2700" dirty="0" err="1" smtClean="0"/>
              <a:t>down</a:t>
            </a:r>
            <a:r>
              <a:rPr lang="es-ES" sz="2700" dirty="0" smtClean="0"/>
              <a:t> and </a:t>
            </a:r>
            <a:r>
              <a:rPr lang="es-ES" sz="2700" dirty="0" err="1"/>
              <a:t>several</a:t>
            </a:r>
            <a:r>
              <a:rPr lang="es-ES" sz="2700" dirty="0"/>
              <a:t> </a:t>
            </a:r>
            <a:r>
              <a:rPr lang="es-ES" sz="2700" dirty="0" err="1"/>
              <a:t>drawers</a:t>
            </a:r>
            <a:r>
              <a:rPr lang="es-ES" sz="2700" dirty="0"/>
              <a:t> </a:t>
            </a:r>
            <a:r>
              <a:rPr lang="es-ES" sz="2700" dirty="0" err="1"/>
              <a:t>were</a:t>
            </a:r>
            <a:r>
              <a:rPr lang="es-ES" sz="2700" dirty="0"/>
              <a:t> open. </a:t>
            </a:r>
            <a:r>
              <a:rPr lang="es-ES" sz="2700" dirty="0" err="1"/>
              <a:t>It</a:t>
            </a:r>
            <a:r>
              <a:rPr lang="es-ES" sz="2700" dirty="0"/>
              <a:t> </a:t>
            </a:r>
            <a:r>
              <a:rPr lang="es-ES" sz="2700" dirty="0" err="1"/>
              <a:t>is</a:t>
            </a:r>
            <a:r>
              <a:rPr lang="es-ES" sz="2700" dirty="0"/>
              <a:t> </a:t>
            </a:r>
            <a:r>
              <a:rPr lang="es-ES" sz="2700" dirty="0" err="1"/>
              <a:t>known</a:t>
            </a:r>
            <a:r>
              <a:rPr lang="es-ES" sz="2700" dirty="0"/>
              <a:t> </a:t>
            </a:r>
            <a:r>
              <a:rPr lang="es-ES" sz="2700" dirty="0" err="1"/>
              <a:t>that</a:t>
            </a:r>
            <a:r>
              <a:rPr lang="es-ES" sz="2700" dirty="0"/>
              <a:t> John </a:t>
            </a:r>
            <a:r>
              <a:rPr lang="es-ES" sz="2700" dirty="0" err="1"/>
              <a:t>was</a:t>
            </a:r>
            <a:r>
              <a:rPr lang="es-ES" sz="2700" dirty="0"/>
              <a:t> </a:t>
            </a:r>
            <a:r>
              <a:rPr lang="es-ES" sz="2700" dirty="0" err="1"/>
              <a:t>about</a:t>
            </a:r>
            <a:r>
              <a:rPr lang="es-ES" sz="2700" dirty="0"/>
              <a:t> to </a:t>
            </a:r>
            <a:r>
              <a:rPr lang="es-ES" sz="2700" dirty="0" err="1"/>
              <a:t>publish</a:t>
            </a:r>
            <a:r>
              <a:rPr lang="es-ES" sz="2700" dirty="0"/>
              <a:t> </a:t>
            </a:r>
            <a:r>
              <a:rPr lang="es-ES" sz="2700" dirty="0" err="1"/>
              <a:t>an</a:t>
            </a:r>
            <a:r>
              <a:rPr lang="es-ES" sz="2700" dirty="0"/>
              <a:t> </a:t>
            </a:r>
            <a:r>
              <a:rPr lang="es-ES" sz="2700" dirty="0" err="1"/>
              <a:t>important</a:t>
            </a:r>
            <a:r>
              <a:rPr lang="es-ES" sz="2700" dirty="0"/>
              <a:t> </a:t>
            </a:r>
            <a:r>
              <a:rPr lang="es-ES" sz="2700" dirty="0" err="1"/>
              <a:t>discovery</a:t>
            </a:r>
            <a:r>
              <a:rPr lang="es-ES" sz="2700" dirty="0"/>
              <a:t> </a:t>
            </a:r>
            <a:r>
              <a:rPr lang="es-ES" sz="2700" dirty="0" err="1"/>
              <a:t>that</a:t>
            </a:r>
            <a:r>
              <a:rPr lang="es-ES" sz="2700" dirty="0"/>
              <a:t> </a:t>
            </a:r>
            <a:r>
              <a:rPr lang="es-ES" sz="2700" dirty="0" err="1"/>
              <a:t>would</a:t>
            </a:r>
            <a:r>
              <a:rPr lang="es-ES" sz="2700" dirty="0"/>
              <a:t> </a:t>
            </a:r>
            <a:r>
              <a:rPr lang="es-ES" sz="2700" dirty="0" err="1"/>
              <a:t>provoke</a:t>
            </a:r>
            <a:r>
              <a:rPr lang="es-ES" sz="2700" dirty="0"/>
              <a:t> </a:t>
            </a:r>
            <a:r>
              <a:rPr lang="es-ES" sz="2700" dirty="0" err="1"/>
              <a:t>envy</a:t>
            </a:r>
            <a:r>
              <a:rPr lang="es-ES" sz="2700" dirty="0"/>
              <a:t> to </a:t>
            </a:r>
            <a:r>
              <a:rPr lang="es-ES" sz="2700" dirty="0" err="1"/>
              <a:t>his</a:t>
            </a:r>
            <a:r>
              <a:rPr lang="es-ES" sz="2700" dirty="0"/>
              <a:t> </a:t>
            </a:r>
            <a:r>
              <a:rPr lang="es-ES" sz="2700" dirty="0" err="1" smtClean="0"/>
              <a:t>colleagues</a:t>
            </a:r>
            <a:r>
              <a:rPr lang="es-ES" sz="2700" dirty="0" smtClean="0"/>
              <a:t>. </a:t>
            </a:r>
            <a:r>
              <a:rPr lang="es-ES" sz="2700" dirty="0" err="1"/>
              <a:t>Fingerprints</a:t>
            </a:r>
            <a:r>
              <a:rPr lang="es-ES" sz="2700" dirty="0"/>
              <a:t> and </a:t>
            </a:r>
            <a:r>
              <a:rPr lang="es-ES" sz="2700" dirty="0" err="1"/>
              <a:t>drops</a:t>
            </a:r>
            <a:r>
              <a:rPr lang="es-ES" sz="2700" dirty="0"/>
              <a:t> of </a:t>
            </a:r>
            <a:r>
              <a:rPr lang="es-ES" sz="2700" dirty="0" err="1"/>
              <a:t>blood</a:t>
            </a:r>
            <a:r>
              <a:rPr lang="es-ES" sz="2700" dirty="0"/>
              <a:t> </a:t>
            </a:r>
            <a:r>
              <a:rPr lang="es-ES" sz="2700" dirty="0" err="1"/>
              <a:t>have</a:t>
            </a:r>
            <a:r>
              <a:rPr lang="es-ES" sz="2700" dirty="0"/>
              <a:t> </a:t>
            </a:r>
            <a:r>
              <a:rPr lang="es-ES" sz="2700" dirty="0" err="1"/>
              <a:t>been</a:t>
            </a:r>
            <a:r>
              <a:rPr lang="es-ES" sz="2700" dirty="0"/>
              <a:t> </a:t>
            </a:r>
            <a:r>
              <a:rPr lang="es-ES" sz="2700" dirty="0" err="1"/>
              <a:t>found</a:t>
            </a:r>
            <a:r>
              <a:rPr lang="es-ES" sz="2700" dirty="0"/>
              <a:t> </a:t>
            </a:r>
            <a:r>
              <a:rPr lang="es-ES" sz="2700" dirty="0" err="1"/>
              <a:t>on</a:t>
            </a:r>
            <a:r>
              <a:rPr lang="es-ES" sz="2700" dirty="0"/>
              <a:t> </a:t>
            </a:r>
            <a:r>
              <a:rPr lang="es-ES" sz="2700" dirty="0" err="1"/>
              <a:t>the</a:t>
            </a:r>
            <a:r>
              <a:rPr lang="es-ES" sz="2700" dirty="0"/>
              <a:t> </a:t>
            </a:r>
            <a:r>
              <a:rPr lang="es-ES" sz="2700" dirty="0" err="1"/>
              <a:t>floor</a:t>
            </a:r>
            <a:r>
              <a:rPr lang="es-ES" sz="2700" dirty="0"/>
              <a:t> in </a:t>
            </a:r>
            <a:r>
              <a:rPr lang="es-ES" sz="2700" dirty="0" err="1"/>
              <a:t>one</a:t>
            </a:r>
            <a:r>
              <a:rPr lang="es-ES" sz="2700" dirty="0"/>
              <a:t> of </a:t>
            </a:r>
            <a:r>
              <a:rPr lang="es-ES" sz="2700" dirty="0" err="1"/>
              <a:t>the</a:t>
            </a:r>
            <a:r>
              <a:rPr lang="es-ES" sz="2700" dirty="0"/>
              <a:t> </a:t>
            </a:r>
            <a:r>
              <a:rPr lang="es-ES" sz="2700" dirty="0" err="1"/>
              <a:t>drawers</a:t>
            </a:r>
            <a:r>
              <a:rPr lang="es-ES" sz="2700" dirty="0" smtClean="0"/>
              <a:t>.</a:t>
            </a:r>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476672"/>
            <a:ext cx="5040560" cy="3362014"/>
          </a:xfrm>
          <a:prstGeom prst="rect">
            <a:avLst/>
          </a:prstGeom>
        </p:spPr>
      </p:pic>
    </p:spTree>
    <p:extLst>
      <p:ext uri="{BB962C8B-B14F-4D97-AF65-F5344CB8AC3E}">
        <p14:creationId xmlns:p14="http://schemas.microsoft.com/office/powerpoint/2010/main" val="52798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700" dirty="0"/>
              <a:t>A </a:t>
            </a:r>
            <a:r>
              <a:rPr lang="es-ES" sz="2700" dirty="0" err="1"/>
              <a:t>few</a:t>
            </a:r>
            <a:r>
              <a:rPr lang="es-ES" sz="2700" dirty="0"/>
              <a:t> </a:t>
            </a:r>
            <a:r>
              <a:rPr lang="es-ES" sz="2700" dirty="0" err="1"/>
              <a:t>hours</a:t>
            </a:r>
            <a:r>
              <a:rPr lang="es-ES" sz="2700" dirty="0"/>
              <a:t> </a:t>
            </a:r>
            <a:r>
              <a:rPr lang="es-ES" sz="2700" dirty="0" err="1"/>
              <a:t>earlier</a:t>
            </a:r>
            <a:r>
              <a:rPr lang="es-ES" sz="2700" dirty="0"/>
              <a:t>, </a:t>
            </a:r>
            <a:r>
              <a:rPr lang="es-ES" sz="2700" dirty="0" err="1"/>
              <a:t>the</a:t>
            </a:r>
            <a:r>
              <a:rPr lang="es-ES" sz="2700" dirty="0"/>
              <a:t> </a:t>
            </a:r>
            <a:r>
              <a:rPr lang="es-ES" sz="2700" dirty="0" err="1"/>
              <a:t>students</a:t>
            </a:r>
            <a:r>
              <a:rPr lang="es-ES" sz="2700" dirty="0"/>
              <a:t> </a:t>
            </a:r>
            <a:r>
              <a:rPr lang="es-ES" sz="2700" dirty="0" err="1" smtClean="0"/>
              <a:t>heard</a:t>
            </a:r>
            <a:r>
              <a:rPr lang="es-ES" sz="2700" dirty="0" smtClean="0"/>
              <a:t> </a:t>
            </a:r>
            <a:r>
              <a:rPr lang="es-ES" sz="2700" dirty="0"/>
              <a:t>a </a:t>
            </a:r>
            <a:r>
              <a:rPr lang="es-ES" sz="2700" dirty="0" err="1"/>
              <a:t>loud</a:t>
            </a:r>
            <a:r>
              <a:rPr lang="es-ES" sz="2700" dirty="0"/>
              <a:t> </a:t>
            </a:r>
            <a:r>
              <a:rPr lang="es-ES" sz="2700" dirty="0" err="1"/>
              <a:t>argument</a:t>
            </a:r>
            <a:r>
              <a:rPr lang="es-ES" sz="2700" dirty="0"/>
              <a:t> in </a:t>
            </a:r>
            <a:r>
              <a:rPr lang="es-ES" sz="2700" dirty="0" err="1"/>
              <a:t>the</a:t>
            </a:r>
            <a:r>
              <a:rPr lang="es-ES" sz="2700" dirty="0"/>
              <a:t> office</a:t>
            </a:r>
            <a:r>
              <a:rPr lang="es-ES" sz="2700" dirty="0" smtClean="0"/>
              <a:t>.</a:t>
            </a:r>
            <a:br>
              <a:rPr lang="es-ES" sz="2700" dirty="0" smtClean="0"/>
            </a:br>
            <a:r>
              <a:rPr lang="es-ES" sz="2700" dirty="0" err="1" smtClean="0"/>
              <a:t>Research</a:t>
            </a:r>
            <a:r>
              <a:rPr lang="es-ES" sz="2700" dirty="0" smtClean="0"/>
              <a:t> </a:t>
            </a:r>
            <a:r>
              <a:rPr lang="es-ES" sz="2700" dirty="0" err="1" smtClean="0"/>
              <a:t>documents</a:t>
            </a:r>
            <a:r>
              <a:rPr lang="es-ES" sz="2700" dirty="0" smtClean="0"/>
              <a:t> </a:t>
            </a:r>
            <a:r>
              <a:rPr lang="es-ES" sz="2700" dirty="0" err="1" smtClean="0"/>
              <a:t>have</a:t>
            </a:r>
            <a:r>
              <a:rPr lang="es-ES" sz="2700" dirty="0" smtClean="0"/>
              <a:t> </a:t>
            </a:r>
            <a:r>
              <a:rPr lang="es-ES" sz="2700" dirty="0" err="1" smtClean="0"/>
              <a:t>been</a:t>
            </a:r>
            <a:r>
              <a:rPr lang="es-ES" sz="2700" dirty="0" smtClean="0"/>
              <a:t> </a:t>
            </a:r>
            <a:r>
              <a:rPr lang="es-ES" sz="2700" dirty="0" err="1" smtClean="0"/>
              <a:t>disapeared</a:t>
            </a:r>
            <a:r>
              <a:rPr lang="es-ES" sz="2700" dirty="0" smtClean="0"/>
              <a:t>. </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620688"/>
            <a:ext cx="4004840" cy="413169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048" y="3861048"/>
            <a:ext cx="1831082" cy="2215383"/>
          </a:xfrm>
          <a:prstGeom prst="rect">
            <a:avLst/>
          </a:prstGeom>
        </p:spPr>
      </p:pic>
    </p:spTree>
    <p:extLst>
      <p:ext uri="{BB962C8B-B14F-4D97-AF65-F5344CB8AC3E}">
        <p14:creationId xmlns:p14="http://schemas.microsoft.com/office/powerpoint/2010/main" val="213802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a:t>John Carles </a:t>
            </a:r>
            <a:r>
              <a:rPr lang="es-ES" sz="2400" dirty="0" err="1"/>
              <a:t>was</a:t>
            </a:r>
            <a:r>
              <a:rPr lang="es-ES" sz="2400" dirty="0"/>
              <a:t> a </a:t>
            </a:r>
            <a:r>
              <a:rPr lang="es-ES" sz="2400" dirty="0" err="1"/>
              <a:t>person</a:t>
            </a:r>
            <a:r>
              <a:rPr lang="es-ES" sz="2400" dirty="0"/>
              <a:t> of </a:t>
            </a:r>
            <a:r>
              <a:rPr lang="es-ES" sz="2400" dirty="0" err="1"/>
              <a:t>delicate</a:t>
            </a:r>
            <a:r>
              <a:rPr lang="es-ES" sz="2400" dirty="0"/>
              <a:t> </a:t>
            </a:r>
            <a:r>
              <a:rPr lang="es-ES" sz="2400" dirty="0" err="1"/>
              <a:t>health</a:t>
            </a:r>
            <a:r>
              <a:rPr lang="es-ES" sz="2400" dirty="0"/>
              <a:t> and </a:t>
            </a:r>
            <a:r>
              <a:rPr lang="es-ES" sz="2400" dirty="0" err="1"/>
              <a:t>had</a:t>
            </a:r>
            <a:r>
              <a:rPr lang="es-ES" sz="2400" dirty="0"/>
              <a:t> </a:t>
            </a:r>
            <a:r>
              <a:rPr lang="es-ES" sz="2400" dirty="0" err="1"/>
              <a:t>many</a:t>
            </a:r>
            <a:r>
              <a:rPr lang="es-ES" sz="2400" dirty="0"/>
              <a:t> </a:t>
            </a:r>
            <a:r>
              <a:rPr lang="es-ES" sz="2400" dirty="0" err="1"/>
              <a:t>allergies</a:t>
            </a:r>
            <a:r>
              <a:rPr lang="es-ES" sz="2400" dirty="0"/>
              <a:t> and </a:t>
            </a:r>
            <a:r>
              <a:rPr lang="es-ES" sz="2400" dirty="0" err="1"/>
              <a:t>intolerances</a:t>
            </a:r>
            <a:r>
              <a:rPr lang="es-ES" sz="2400" dirty="0"/>
              <a:t>, to </a:t>
            </a:r>
            <a:r>
              <a:rPr lang="es-ES" sz="2400" dirty="0" err="1"/>
              <a:t>the</a:t>
            </a:r>
            <a:r>
              <a:rPr lang="es-ES" sz="2400" dirty="0"/>
              <a:t> </a:t>
            </a:r>
            <a:r>
              <a:rPr lang="es-ES" sz="2400" dirty="0" err="1"/>
              <a:t>salt</a:t>
            </a:r>
            <a:r>
              <a:rPr lang="es-ES" sz="2400" dirty="0"/>
              <a:t>, </a:t>
            </a:r>
            <a:r>
              <a:rPr lang="es-ES" sz="2400" dirty="0" err="1"/>
              <a:t>certain</a:t>
            </a:r>
            <a:r>
              <a:rPr lang="es-ES" sz="2400" dirty="0"/>
              <a:t> </a:t>
            </a:r>
            <a:r>
              <a:rPr lang="es-ES" sz="2400" dirty="0" err="1"/>
              <a:t>microorganisms</a:t>
            </a:r>
            <a:r>
              <a:rPr lang="es-ES" sz="2400" dirty="0"/>
              <a:t> and </a:t>
            </a:r>
            <a:r>
              <a:rPr lang="es-ES" sz="2400" dirty="0" err="1"/>
              <a:t>several</a:t>
            </a:r>
            <a:r>
              <a:rPr lang="es-ES" sz="2400" dirty="0"/>
              <a:t> </a:t>
            </a:r>
            <a:r>
              <a:rPr lang="es-ES" sz="2400" dirty="0" err="1"/>
              <a:t>foods</a:t>
            </a:r>
            <a:r>
              <a:rPr lang="es-ES" sz="2400" dirty="0"/>
              <a:t> </a:t>
            </a:r>
            <a:r>
              <a:rPr lang="es-ES" sz="2400" dirty="0" err="1"/>
              <a:t>like</a:t>
            </a:r>
            <a:r>
              <a:rPr lang="es-ES" sz="2400" dirty="0"/>
              <a:t> </a:t>
            </a:r>
            <a:r>
              <a:rPr lang="es-ES" sz="2400" dirty="0" err="1"/>
              <a:t>the</a:t>
            </a:r>
            <a:r>
              <a:rPr lang="es-ES" sz="2400" dirty="0"/>
              <a:t> </a:t>
            </a:r>
            <a:r>
              <a:rPr lang="es-ES" sz="2400" dirty="0" err="1"/>
              <a:t>onion</a:t>
            </a:r>
            <a:r>
              <a:rPr lang="es-ES" sz="2400" dirty="0"/>
              <a:t>. </a:t>
            </a:r>
            <a:r>
              <a:rPr lang="es-ES" sz="2400" dirty="0" err="1"/>
              <a:t>The</a:t>
            </a:r>
            <a:r>
              <a:rPr lang="es-ES" sz="2400" dirty="0"/>
              <a:t> </a:t>
            </a:r>
            <a:r>
              <a:rPr lang="es-ES" sz="2400" dirty="0" err="1"/>
              <a:t>autopsy</a:t>
            </a:r>
            <a:r>
              <a:rPr lang="es-ES" sz="2400" dirty="0"/>
              <a:t> has </a:t>
            </a:r>
            <a:r>
              <a:rPr lang="es-ES" sz="2400" dirty="0" err="1"/>
              <a:t>been</a:t>
            </a:r>
            <a:r>
              <a:rPr lang="es-ES" sz="2400" dirty="0"/>
              <a:t> a </a:t>
            </a:r>
            <a:r>
              <a:rPr lang="es-ES" sz="2400" dirty="0" err="1"/>
              <a:t>heart</a:t>
            </a:r>
            <a:r>
              <a:rPr lang="es-ES" sz="2400" dirty="0"/>
              <a:t> </a:t>
            </a:r>
            <a:r>
              <a:rPr lang="es-ES" sz="2400" dirty="0" err="1"/>
              <a:t>attack</a:t>
            </a:r>
            <a:r>
              <a:rPr lang="es-ES" sz="2400" dirty="0"/>
              <a:t> </a:t>
            </a:r>
            <a:r>
              <a:rPr lang="es-ES" sz="2400" dirty="0" err="1"/>
              <a:t>caused</a:t>
            </a:r>
            <a:r>
              <a:rPr lang="es-ES" sz="2400" dirty="0"/>
              <a:t> </a:t>
            </a:r>
            <a:r>
              <a:rPr lang="es-ES" sz="2400" dirty="0" err="1"/>
              <a:t>by</a:t>
            </a:r>
            <a:r>
              <a:rPr lang="es-ES" sz="2400" dirty="0"/>
              <a:t> </a:t>
            </a:r>
            <a:r>
              <a:rPr lang="es-ES" sz="2400" dirty="0" err="1"/>
              <a:t>one</a:t>
            </a:r>
            <a:r>
              <a:rPr lang="es-ES" sz="2400" dirty="0"/>
              <a:t> of </a:t>
            </a:r>
            <a:r>
              <a:rPr lang="es-ES" sz="2400" dirty="0" err="1"/>
              <a:t>these</a:t>
            </a:r>
            <a:r>
              <a:rPr lang="es-ES" sz="2400" dirty="0"/>
              <a:t> </a:t>
            </a:r>
            <a:r>
              <a:rPr lang="es-ES" sz="2400" dirty="0" err="1"/>
              <a:t>agents</a:t>
            </a:r>
            <a:r>
              <a:rPr lang="es-ES" sz="2400" dirty="0" smtClean="0"/>
              <a:t>.</a:t>
            </a:r>
            <a:endParaRPr lang="es-ES" sz="2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692696"/>
            <a:ext cx="5907105" cy="3185958"/>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359" y="4623257"/>
            <a:ext cx="1506641" cy="1447428"/>
          </a:xfrm>
          <a:prstGeom prst="rect">
            <a:avLst/>
          </a:prstGeom>
        </p:spPr>
      </p:pic>
    </p:spTree>
    <p:extLst>
      <p:ext uri="{BB962C8B-B14F-4D97-AF65-F5344CB8AC3E}">
        <p14:creationId xmlns:p14="http://schemas.microsoft.com/office/powerpoint/2010/main" val="201763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err="1"/>
              <a:t>For</a:t>
            </a:r>
            <a:r>
              <a:rPr lang="es-ES" sz="2400" dirty="0"/>
              <a:t> </a:t>
            </a:r>
            <a:r>
              <a:rPr lang="es-ES" sz="2400" dirty="0" err="1"/>
              <a:t>that</a:t>
            </a:r>
            <a:r>
              <a:rPr lang="es-ES" sz="2400" dirty="0"/>
              <a:t> </a:t>
            </a:r>
            <a:r>
              <a:rPr lang="es-ES" sz="2400" dirty="0" err="1" smtClean="0"/>
              <a:t>reason</a:t>
            </a:r>
            <a:r>
              <a:rPr lang="es-ES" sz="2400" dirty="0" smtClean="0"/>
              <a:t>, </a:t>
            </a:r>
            <a:r>
              <a:rPr lang="es-ES" sz="2400" dirty="0" err="1" smtClean="0"/>
              <a:t>crimal</a:t>
            </a:r>
            <a:r>
              <a:rPr lang="es-ES" sz="2400" dirty="0" smtClean="0"/>
              <a:t> </a:t>
            </a:r>
            <a:r>
              <a:rPr lang="es-ES" sz="2400" dirty="0" err="1" smtClean="0"/>
              <a:t>resarchers</a:t>
            </a:r>
            <a:r>
              <a:rPr lang="es-ES" sz="2400" dirty="0" smtClean="0"/>
              <a:t> </a:t>
            </a:r>
            <a:r>
              <a:rPr lang="es-ES" sz="2400" dirty="0" err="1" smtClean="0"/>
              <a:t>have</a:t>
            </a:r>
            <a:r>
              <a:rPr lang="es-ES" sz="2400" dirty="0" smtClean="0"/>
              <a:t> </a:t>
            </a:r>
            <a:r>
              <a:rPr lang="es-ES" sz="2400" dirty="0" err="1" smtClean="0"/>
              <a:t>collected</a:t>
            </a:r>
            <a:r>
              <a:rPr lang="es-ES" sz="2400" dirty="0" smtClean="0"/>
              <a:t> </a:t>
            </a:r>
            <a:r>
              <a:rPr lang="es-ES" sz="2400" dirty="0" err="1"/>
              <a:t>samples</a:t>
            </a:r>
            <a:r>
              <a:rPr lang="es-ES" sz="2400" dirty="0"/>
              <a:t> of </a:t>
            </a:r>
            <a:r>
              <a:rPr lang="es-ES" sz="2400" dirty="0" err="1"/>
              <a:t>the</a:t>
            </a:r>
            <a:r>
              <a:rPr lang="es-ES" sz="2400" dirty="0"/>
              <a:t> </a:t>
            </a:r>
            <a:r>
              <a:rPr lang="es-ES" sz="2400" dirty="0" err="1" smtClean="0"/>
              <a:t>liquids</a:t>
            </a:r>
            <a:r>
              <a:rPr lang="es-ES" sz="2400" dirty="0" smtClean="0"/>
              <a:t>, </a:t>
            </a:r>
            <a:r>
              <a:rPr lang="es-ES" sz="2400" dirty="0"/>
              <a:t>a </a:t>
            </a:r>
            <a:r>
              <a:rPr lang="es-ES" sz="2400" dirty="0" err="1"/>
              <a:t>bottle</a:t>
            </a:r>
            <a:r>
              <a:rPr lang="es-ES" sz="2400" dirty="0"/>
              <a:t> of mineral </a:t>
            </a:r>
            <a:r>
              <a:rPr lang="es-ES" sz="2400" dirty="0" err="1"/>
              <a:t>water</a:t>
            </a:r>
            <a:r>
              <a:rPr lang="es-ES" sz="2400" dirty="0"/>
              <a:t> and </a:t>
            </a:r>
            <a:r>
              <a:rPr lang="es-ES" sz="2400" dirty="0" err="1"/>
              <a:t>rest</a:t>
            </a:r>
            <a:r>
              <a:rPr lang="es-ES" sz="2400" dirty="0"/>
              <a:t> of a </a:t>
            </a:r>
            <a:r>
              <a:rPr lang="es-ES" sz="2400" dirty="0" err="1" smtClean="0"/>
              <a:t>sandwich</a:t>
            </a:r>
            <a:r>
              <a:rPr lang="es-ES" sz="2400" dirty="0" smtClean="0"/>
              <a:t>. </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146" y="620688"/>
            <a:ext cx="5857875" cy="3876675"/>
          </a:xfrm>
          <a:prstGeom prst="rect">
            <a:avLst/>
          </a:prstGeom>
        </p:spPr>
      </p:pic>
    </p:spTree>
    <p:extLst>
      <p:ext uri="{BB962C8B-B14F-4D97-AF65-F5344CB8AC3E}">
        <p14:creationId xmlns:p14="http://schemas.microsoft.com/office/powerpoint/2010/main" val="47154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err="1" smtClean="0"/>
              <a:t>Alhough</a:t>
            </a:r>
            <a:r>
              <a:rPr lang="es-ES" sz="2400" dirty="0" smtClean="0"/>
              <a:t> </a:t>
            </a:r>
            <a:r>
              <a:rPr lang="es-ES" sz="2400" dirty="0" err="1" smtClean="0"/>
              <a:t>it</a:t>
            </a:r>
            <a:r>
              <a:rPr lang="es-ES" sz="2400" dirty="0" smtClean="0"/>
              <a:t> looks </a:t>
            </a:r>
            <a:r>
              <a:rPr lang="es-ES" sz="2400" dirty="0" err="1" smtClean="0"/>
              <a:t>like</a:t>
            </a:r>
            <a:r>
              <a:rPr lang="es-ES" sz="2400" dirty="0" smtClean="0"/>
              <a:t> a suicide, </a:t>
            </a:r>
            <a:r>
              <a:rPr lang="es-ES" sz="2400" dirty="0" err="1" smtClean="0"/>
              <a:t>all</a:t>
            </a:r>
            <a:r>
              <a:rPr lang="es-ES" sz="2400" dirty="0" smtClean="0"/>
              <a:t> </a:t>
            </a:r>
            <a:r>
              <a:rPr lang="es-ES" sz="2400" dirty="0" err="1" smtClean="0"/>
              <a:t>evidences</a:t>
            </a:r>
            <a:r>
              <a:rPr lang="es-ES" sz="2400" dirty="0" smtClean="0"/>
              <a:t> </a:t>
            </a:r>
            <a:r>
              <a:rPr lang="es-ES" sz="2400" dirty="0" err="1" smtClean="0"/>
              <a:t>have</a:t>
            </a:r>
            <a:r>
              <a:rPr lang="es-ES" sz="2400" dirty="0" smtClean="0"/>
              <a:t> </a:t>
            </a:r>
            <a:r>
              <a:rPr lang="es-ES" sz="2400" dirty="0" err="1"/>
              <a:t>given</a:t>
            </a:r>
            <a:r>
              <a:rPr lang="es-ES" sz="2400" dirty="0"/>
              <a:t> </a:t>
            </a:r>
            <a:r>
              <a:rPr lang="es-ES" sz="2400" dirty="0" err="1"/>
              <a:t>many</a:t>
            </a:r>
            <a:r>
              <a:rPr lang="es-ES" sz="2400" dirty="0"/>
              <a:t> </a:t>
            </a:r>
            <a:r>
              <a:rPr lang="es-ES" sz="2400" dirty="0" err="1"/>
              <a:t>indications</a:t>
            </a:r>
            <a:r>
              <a:rPr lang="es-ES" sz="2400" dirty="0"/>
              <a:t> to </a:t>
            </a:r>
            <a:r>
              <a:rPr lang="es-ES" sz="2400" dirty="0" err="1"/>
              <a:t>suspect</a:t>
            </a:r>
            <a:r>
              <a:rPr lang="es-ES" sz="2400" dirty="0"/>
              <a:t> </a:t>
            </a:r>
            <a:r>
              <a:rPr lang="es-ES" sz="2400" dirty="0" err="1"/>
              <a:t>that</a:t>
            </a:r>
            <a:r>
              <a:rPr lang="es-ES" sz="2400" dirty="0"/>
              <a:t> </a:t>
            </a:r>
            <a:r>
              <a:rPr lang="es-ES" sz="2400" dirty="0" err="1"/>
              <a:t>it</a:t>
            </a:r>
            <a:r>
              <a:rPr lang="es-ES" sz="2400" dirty="0"/>
              <a:t> has </a:t>
            </a:r>
            <a:r>
              <a:rPr lang="es-ES" sz="2400" dirty="0" err="1"/>
              <a:t>been</a:t>
            </a:r>
            <a:r>
              <a:rPr lang="es-ES" sz="2400" dirty="0"/>
              <a:t> a </a:t>
            </a:r>
            <a:r>
              <a:rPr lang="es-ES" sz="2400" dirty="0" err="1" smtClean="0"/>
              <a:t>crime</a:t>
            </a:r>
            <a:r>
              <a:rPr lang="es-ES" sz="2400" dirty="0" smtClean="0"/>
              <a:t>. </a:t>
            </a:r>
            <a:r>
              <a:rPr lang="es-ES" sz="2400" dirty="0" err="1" smtClean="0"/>
              <a:t>The</a:t>
            </a:r>
            <a:r>
              <a:rPr lang="es-ES" sz="2400" dirty="0" smtClean="0"/>
              <a:t> </a:t>
            </a:r>
            <a:r>
              <a:rPr lang="es-ES" sz="2400" dirty="0" err="1"/>
              <a:t>police</a:t>
            </a:r>
            <a:r>
              <a:rPr lang="es-ES" sz="2400" dirty="0"/>
              <a:t>, </a:t>
            </a:r>
            <a:r>
              <a:rPr lang="es-ES" sz="2400" dirty="0" err="1"/>
              <a:t>after</a:t>
            </a:r>
            <a:r>
              <a:rPr lang="es-ES" sz="2400" dirty="0"/>
              <a:t> </a:t>
            </a:r>
            <a:r>
              <a:rPr lang="es-ES" sz="2400" dirty="0" err="1"/>
              <a:t>several</a:t>
            </a:r>
            <a:r>
              <a:rPr lang="es-ES" sz="2400" dirty="0"/>
              <a:t> </a:t>
            </a:r>
            <a:r>
              <a:rPr lang="es-ES" sz="2400" dirty="0" err="1"/>
              <a:t>interrogations</a:t>
            </a:r>
            <a:r>
              <a:rPr lang="es-ES" sz="2400" dirty="0"/>
              <a:t>, </a:t>
            </a:r>
            <a:r>
              <a:rPr lang="es-ES" sz="2400" dirty="0" err="1"/>
              <a:t>have</a:t>
            </a:r>
            <a:r>
              <a:rPr lang="es-ES" sz="2400" dirty="0"/>
              <a:t> </a:t>
            </a:r>
            <a:r>
              <a:rPr lang="es-ES" sz="2400" dirty="0" err="1"/>
              <a:t>several</a:t>
            </a:r>
            <a:r>
              <a:rPr lang="es-ES" sz="2400" dirty="0"/>
              <a:t> </a:t>
            </a:r>
            <a:r>
              <a:rPr lang="es-ES" sz="2400" dirty="0" err="1"/>
              <a:t>suspects</a:t>
            </a:r>
            <a:r>
              <a:rPr lang="es-ES" sz="2400" dirty="0"/>
              <a:t> in </a:t>
            </a:r>
            <a:r>
              <a:rPr lang="es-ES" sz="2400" dirty="0" err="1"/>
              <a:t>mind</a:t>
            </a:r>
            <a:r>
              <a:rPr lang="es-ES" sz="2400" dirty="0"/>
              <a:t>, </a:t>
            </a:r>
            <a:r>
              <a:rPr lang="es-ES" sz="2400" dirty="0" err="1"/>
              <a:t>but</a:t>
            </a:r>
            <a:r>
              <a:rPr lang="es-ES" sz="2400" dirty="0"/>
              <a:t> </a:t>
            </a:r>
            <a:r>
              <a:rPr lang="es-ES" sz="2400" dirty="0" err="1"/>
              <a:t>it</a:t>
            </a:r>
            <a:r>
              <a:rPr lang="es-ES" sz="2400" dirty="0"/>
              <a:t> </a:t>
            </a:r>
            <a:r>
              <a:rPr lang="es-ES" sz="2400" dirty="0" err="1"/>
              <a:t>needs</a:t>
            </a:r>
            <a:r>
              <a:rPr lang="es-ES" sz="2400" dirty="0"/>
              <a:t> </a:t>
            </a:r>
            <a:r>
              <a:rPr lang="es-ES" sz="2400" dirty="0" err="1"/>
              <a:t>scientific</a:t>
            </a:r>
            <a:r>
              <a:rPr lang="es-ES" sz="2400" dirty="0"/>
              <a:t> </a:t>
            </a:r>
            <a:r>
              <a:rPr lang="es-ES" sz="2400" dirty="0" err="1"/>
              <a:t>evidence</a:t>
            </a:r>
            <a:r>
              <a:rPr lang="es-ES" sz="2400" dirty="0" smtClean="0"/>
              <a:t>.</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97810"/>
            <a:ext cx="5647499" cy="3781177"/>
          </a:xfrm>
          <a:prstGeom prst="rect">
            <a:avLst/>
          </a:prstGeom>
        </p:spPr>
      </p:pic>
    </p:spTree>
    <p:extLst>
      <p:ext uri="{BB962C8B-B14F-4D97-AF65-F5344CB8AC3E}">
        <p14:creationId xmlns:p14="http://schemas.microsoft.com/office/powerpoint/2010/main" val="68124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err="1"/>
              <a:t>Our</a:t>
            </a:r>
            <a:r>
              <a:rPr lang="es-ES" sz="2400" dirty="0"/>
              <a:t> </a:t>
            </a:r>
            <a:r>
              <a:rPr lang="es-ES" sz="2400" dirty="0" err="1"/>
              <a:t>job</a:t>
            </a:r>
            <a:r>
              <a:rPr lang="es-ES" sz="2400" dirty="0"/>
              <a:t> </a:t>
            </a:r>
            <a:r>
              <a:rPr lang="es-ES" sz="2400" dirty="0" err="1"/>
              <a:t>is</a:t>
            </a:r>
            <a:r>
              <a:rPr lang="es-ES" sz="2400" dirty="0"/>
              <a:t> to </a:t>
            </a:r>
            <a:r>
              <a:rPr lang="es-ES" sz="2400" dirty="0" err="1"/>
              <a:t>analyze</a:t>
            </a:r>
            <a:r>
              <a:rPr lang="es-ES" sz="2400" dirty="0"/>
              <a:t> </a:t>
            </a:r>
            <a:r>
              <a:rPr lang="es-ES" sz="2400" dirty="0" err="1"/>
              <a:t>the</a:t>
            </a:r>
            <a:r>
              <a:rPr lang="es-ES" sz="2400" dirty="0"/>
              <a:t> </a:t>
            </a:r>
            <a:r>
              <a:rPr lang="es-ES" sz="2400" dirty="0" err="1"/>
              <a:t>tests</a:t>
            </a:r>
            <a:r>
              <a:rPr lang="es-ES" sz="2400" dirty="0"/>
              <a:t> in </a:t>
            </a:r>
            <a:r>
              <a:rPr lang="es-ES" sz="2400" dirty="0" err="1"/>
              <a:t>the</a:t>
            </a:r>
            <a:r>
              <a:rPr lang="es-ES" sz="2400" dirty="0"/>
              <a:t> </a:t>
            </a:r>
            <a:r>
              <a:rPr lang="es-ES" sz="2400" dirty="0" err="1"/>
              <a:t>laboratory</a:t>
            </a:r>
            <a:r>
              <a:rPr lang="es-ES" sz="2400" dirty="0"/>
              <a:t>, compare </a:t>
            </a:r>
            <a:r>
              <a:rPr lang="es-ES" sz="2400" dirty="0" err="1"/>
              <a:t>them</a:t>
            </a:r>
            <a:r>
              <a:rPr lang="es-ES" sz="2400" dirty="0"/>
              <a:t> </a:t>
            </a:r>
            <a:r>
              <a:rPr lang="es-ES" sz="2400" dirty="0" err="1"/>
              <a:t>with</a:t>
            </a:r>
            <a:r>
              <a:rPr lang="es-ES" sz="2400" dirty="0"/>
              <a:t> </a:t>
            </a:r>
            <a:r>
              <a:rPr lang="es-ES" sz="2400" dirty="0" err="1"/>
              <a:t>those</a:t>
            </a:r>
            <a:r>
              <a:rPr lang="es-ES" sz="2400" dirty="0"/>
              <a:t> </a:t>
            </a:r>
            <a:r>
              <a:rPr lang="es-ES" sz="2400" dirty="0" err="1"/>
              <a:t>found</a:t>
            </a:r>
            <a:r>
              <a:rPr lang="es-ES" sz="2400" dirty="0"/>
              <a:t> in </a:t>
            </a:r>
            <a:r>
              <a:rPr lang="es-ES" sz="2400" dirty="0" err="1"/>
              <a:t>the</a:t>
            </a:r>
            <a:r>
              <a:rPr lang="es-ES" sz="2400" dirty="0"/>
              <a:t> </a:t>
            </a:r>
            <a:r>
              <a:rPr lang="es-ES" sz="2400" dirty="0" err="1"/>
              <a:t>offices</a:t>
            </a:r>
            <a:r>
              <a:rPr lang="es-ES" sz="2400" dirty="0"/>
              <a:t> of </a:t>
            </a:r>
            <a:r>
              <a:rPr lang="es-ES" sz="2400" dirty="0" err="1"/>
              <a:t>the</a:t>
            </a:r>
            <a:r>
              <a:rPr lang="es-ES" sz="2400" dirty="0"/>
              <a:t> </a:t>
            </a:r>
            <a:r>
              <a:rPr lang="es-ES" sz="2400" dirty="0" err="1"/>
              <a:t>suspects</a:t>
            </a:r>
            <a:r>
              <a:rPr lang="es-ES" sz="2400" dirty="0"/>
              <a:t> and </a:t>
            </a:r>
            <a:r>
              <a:rPr lang="es-ES" sz="2400" dirty="0" err="1"/>
              <a:t>present</a:t>
            </a:r>
            <a:r>
              <a:rPr lang="es-ES" sz="2400" dirty="0"/>
              <a:t> a </a:t>
            </a:r>
            <a:r>
              <a:rPr lang="es-ES" sz="2400" dirty="0" err="1"/>
              <a:t>forensic</a:t>
            </a:r>
            <a:r>
              <a:rPr lang="es-ES" sz="2400" dirty="0"/>
              <a:t> </a:t>
            </a:r>
            <a:r>
              <a:rPr lang="es-ES" sz="2400" dirty="0" err="1"/>
              <a:t>report</a:t>
            </a:r>
            <a:r>
              <a:rPr lang="es-ES" sz="2400" dirty="0"/>
              <a:t> </a:t>
            </a:r>
            <a:r>
              <a:rPr lang="es-ES" sz="2400" dirty="0" err="1"/>
              <a:t>that</a:t>
            </a:r>
            <a:r>
              <a:rPr lang="es-ES" sz="2400" dirty="0"/>
              <a:t> </a:t>
            </a:r>
            <a:r>
              <a:rPr lang="es-ES" sz="2400" dirty="0" err="1"/>
              <a:t>we</a:t>
            </a:r>
            <a:r>
              <a:rPr lang="es-ES" sz="2400" dirty="0"/>
              <a:t> </a:t>
            </a:r>
            <a:r>
              <a:rPr lang="es-ES" sz="2400" dirty="0" err="1"/>
              <a:t>must</a:t>
            </a:r>
            <a:r>
              <a:rPr lang="es-ES" sz="2400" dirty="0"/>
              <a:t> </a:t>
            </a:r>
            <a:r>
              <a:rPr lang="es-ES" sz="2400" dirty="0" err="1"/>
              <a:t>explain</a:t>
            </a:r>
            <a:r>
              <a:rPr lang="es-ES" sz="2400" dirty="0"/>
              <a:t> </a:t>
            </a:r>
            <a:r>
              <a:rPr lang="es-ES" sz="2400" dirty="0" err="1"/>
              <a:t>during</a:t>
            </a:r>
            <a:r>
              <a:rPr lang="es-ES" sz="2400" dirty="0"/>
              <a:t> </a:t>
            </a:r>
            <a:r>
              <a:rPr lang="es-ES" sz="2400" dirty="0" err="1"/>
              <a:t>the</a:t>
            </a:r>
            <a:r>
              <a:rPr lang="es-ES" sz="2400" dirty="0"/>
              <a:t> trial</a:t>
            </a:r>
            <a:r>
              <a:rPr lang="es-ES" sz="2400" dirty="0" smtClean="0"/>
              <a:t>.</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5724128" cy="3817949"/>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6854" y="3284984"/>
            <a:ext cx="2303748" cy="1535832"/>
          </a:xfrm>
          <a:prstGeom prst="rect">
            <a:avLst/>
          </a:prstGeom>
        </p:spPr>
      </p:pic>
    </p:spTree>
    <p:extLst>
      <p:ext uri="{BB962C8B-B14F-4D97-AF65-F5344CB8AC3E}">
        <p14:creationId xmlns:p14="http://schemas.microsoft.com/office/powerpoint/2010/main" val="3993036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TotalTime>
  <Words>222</Words>
  <Application>Microsoft Office PowerPoint</Application>
  <PresentationFormat>Presentación en pantalla (4:3)</PresentationFormat>
  <Paragraphs>10</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NewsPrint</vt:lpstr>
      <vt:lpstr>There is a crime</vt:lpstr>
      <vt:lpstr>Our director, John Carles, has been found dead in his office. The body was on the floor near the chair where he usually sits.</vt:lpstr>
      <vt:lpstr>In the office, a suicide note was found with Professor John's personal pen, but curiously it was written in ink on a felt-tip pen.</vt:lpstr>
      <vt:lpstr>     The offices were turned upside down and several drawers were open. It is known that John was about to publish an important discovery that would provoke envy to his colleagues. Fingerprints and drops of blood have been found on the floor in one of the drawers.</vt:lpstr>
      <vt:lpstr>A few hours earlier, the students heard a loud argument in the office. Research documents have been disapeared. </vt:lpstr>
      <vt:lpstr>John Carles was a person of delicate health and had many allergies and intolerances, to the salt, certain microorganisms and several foods like the onion. The autopsy has been a heart attack caused by one of these agents.</vt:lpstr>
      <vt:lpstr>For that reason, crimal resarchers have collected samples of the liquids, a bottle of mineral water and rest of a sandwich. </vt:lpstr>
      <vt:lpstr>Alhough it looks like a suicide, all evidences have given many indications to suspect that it has been a crime. The police, after several interrogations, have several suspects in mind, but it needs scientific evidence.</vt:lpstr>
      <vt:lpstr>Our job is to analyze the tests in the laboratory, compare them with those found in the offices of the suspects and present a forensic report that we must explain during the trial.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is a crime</dc:title>
  <dc:creator>Usuario</dc:creator>
  <cp:lastModifiedBy>Usuario</cp:lastModifiedBy>
  <cp:revision>5</cp:revision>
  <dcterms:created xsi:type="dcterms:W3CDTF">2017-02-13T23:07:06Z</dcterms:created>
  <dcterms:modified xsi:type="dcterms:W3CDTF">2017-02-14T09:20:31Z</dcterms:modified>
</cp:coreProperties>
</file>